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77" r:id="rId2"/>
    <p:sldId id="260" r:id="rId3"/>
    <p:sldId id="278" r:id="rId4"/>
    <p:sldId id="271" r:id="rId5"/>
    <p:sldId id="279" r:id="rId6"/>
    <p:sldId id="280" r:id="rId7"/>
    <p:sldId id="281" r:id="rId8"/>
    <p:sldId id="282" r:id="rId9"/>
    <p:sldId id="283" r:id="rId10"/>
    <p:sldId id="274" r:id="rId11"/>
    <p:sldId id="275" r:id="rId12"/>
    <p:sldId id="272" r:id="rId13"/>
    <p:sldId id="273" r:id="rId14"/>
    <p:sldId id="261" r:id="rId15"/>
    <p:sldId id="27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6D57915-E559-4A49-BE1A-EB38E371DBB1}">
          <p14:sldIdLst>
            <p14:sldId id="277"/>
            <p14:sldId id="260"/>
            <p14:sldId id="278"/>
            <p14:sldId id="271"/>
            <p14:sldId id="279"/>
            <p14:sldId id="280"/>
            <p14:sldId id="281"/>
            <p14:sldId id="282"/>
            <p14:sldId id="283"/>
            <p14:sldId id="274"/>
            <p14:sldId id="275"/>
            <p14:sldId id="272"/>
            <p14:sldId id="273"/>
            <p14:sldId id="261"/>
            <p14:sldId id="27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5" autoAdjust="0"/>
    <p:restoredTop sz="94660"/>
  </p:normalViewPr>
  <p:slideViewPr>
    <p:cSldViewPr snapToGrid="0">
      <p:cViewPr varScale="1">
        <p:scale>
          <a:sx n="85" d="100"/>
          <a:sy n="85" d="100"/>
        </p:scale>
        <p:origin x="96" y="108"/>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1/16/2017</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jpg>
</file>

<file path=ppt/media/image20.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1/16/2017</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smtClean="0"/>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1/16/2017</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1/16/2017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1/16/2017</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1/16/2017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smtClean="0"/>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1/16/2017</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1/16/2017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1/16/2017</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1/16/2017</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1/16/2017</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smtClean="0"/>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1/16/2017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smtClean="0"/>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1/16/2017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smtClean="0"/>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1/16/2017</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Students </a:t>
            </a:r>
            <a:r>
              <a:rPr lang="en-US" dirty="0"/>
              <a:t>Monitoring &amp; S</a:t>
            </a:r>
            <a:r>
              <a:rPr lang="en-US" dirty="0" smtClean="0"/>
              <a:t>upervising Application</a:t>
            </a:r>
            <a:endParaRPr lang="en-US" dirty="0"/>
          </a:p>
        </p:txBody>
      </p:sp>
      <p:sp>
        <p:nvSpPr>
          <p:cNvPr id="3" name="Subtitle 2"/>
          <p:cNvSpPr>
            <a:spLocks noGrp="1"/>
          </p:cNvSpPr>
          <p:nvPr>
            <p:ph type="subTitle" idx="1"/>
          </p:nvPr>
        </p:nvSpPr>
        <p:spPr/>
        <p:txBody>
          <a:bodyPr/>
          <a:lstStyle/>
          <a:p>
            <a:r>
              <a:rPr lang="en-US" dirty="0" smtClean="0"/>
              <a:t>Monitorial</a:t>
            </a:r>
            <a:endParaRPr lang="en-US" dirty="0"/>
          </a:p>
        </p:txBody>
      </p:sp>
    </p:spTree>
    <p:extLst>
      <p:ext uri="{BB962C8B-B14F-4D97-AF65-F5344CB8AC3E}">
        <p14:creationId xmlns:p14="http://schemas.microsoft.com/office/powerpoint/2010/main" val="147337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0873" y="466343"/>
            <a:ext cx="9628632" cy="1362113"/>
          </a:xfrm>
        </p:spPr>
        <p:txBody>
          <a:bodyPr/>
          <a:lstStyle/>
          <a:p>
            <a:r>
              <a:rPr lang="en-US" sz="4000" dirty="0" smtClean="0"/>
              <a:t>Feature </a:t>
            </a:r>
            <a:r>
              <a:rPr lang="en-US" sz="4000" dirty="0"/>
              <a:t>and usefulness</a:t>
            </a:r>
          </a:p>
        </p:txBody>
      </p:sp>
      <p:sp>
        <p:nvSpPr>
          <p:cNvPr id="3" name="Content Placeholder 2"/>
          <p:cNvSpPr>
            <a:spLocks noGrp="1"/>
          </p:cNvSpPr>
          <p:nvPr>
            <p:ph idx="1"/>
          </p:nvPr>
        </p:nvSpPr>
        <p:spPr>
          <a:xfrm>
            <a:off x="1280160" y="2190749"/>
            <a:ext cx="5662507" cy="3986213"/>
          </a:xfrm>
        </p:spPr>
        <p:txBody>
          <a:bodyPr/>
          <a:lstStyle/>
          <a:p>
            <a:r>
              <a:rPr lang="en-US" dirty="0" smtClean="0"/>
              <a:t>Map</a:t>
            </a:r>
          </a:p>
          <a:p>
            <a:r>
              <a:rPr lang="en-US" dirty="0" smtClean="0"/>
              <a:t>GPS and animated to current location</a:t>
            </a:r>
          </a:p>
          <a:p>
            <a:r>
              <a:rPr lang="en-US" dirty="0" smtClean="0"/>
              <a:t>Here current location is pushing into firebase database and it’s doing in background as a background services.</a:t>
            </a:r>
          </a:p>
          <a:p>
            <a:r>
              <a:rPr lang="en-US" dirty="0" smtClean="0"/>
              <a:t>From here the location will update to firebase database</a:t>
            </a:r>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7134579" y="1828456"/>
            <a:ext cx="3154926" cy="4944877"/>
          </a:xfrm>
          <a:prstGeom prst="rect">
            <a:avLst/>
          </a:prstGeom>
        </p:spPr>
      </p:pic>
    </p:spTree>
    <p:extLst>
      <p:ext uri="{BB962C8B-B14F-4D97-AF65-F5344CB8AC3E}">
        <p14:creationId xmlns:p14="http://schemas.microsoft.com/office/powerpoint/2010/main" val="4233215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and usefulness</a:t>
            </a:r>
            <a:endParaRPr lang="en-US" dirty="0"/>
          </a:p>
        </p:txBody>
      </p:sp>
      <p:sp>
        <p:nvSpPr>
          <p:cNvPr id="3" name="Content Placeholder 2"/>
          <p:cNvSpPr>
            <a:spLocks noGrp="1"/>
          </p:cNvSpPr>
          <p:nvPr>
            <p:ph idx="1"/>
          </p:nvPr>
        </p:nvSpPr>
        <p:spPr>
          <a:xfrm>
            <a:off x="643468" y="2065867"/>
            <a:ext cx="4876800" cy="4425244"/>
          </a:xfrm>
        </p:spPr>
        <p:txBody>
          <a:bodyPr/>
          <a:lstStyle/>
          <a:p>
            <a:r>
              <a:rPr lang="en-US" dirty="0" smtClean="0"/>
              <a:t>In case of teacher, how wants to follow his student. Just put the roll number who are using the application and sign with the roll the student used.</a:t>
            </a:r>
          </a:p>
          <a:p>
            <a:r>
              <a:rPr lang="en-US" dirty="0" smtClean="0"/>
              <a:t>In this activity, Location is getting from firebase.</a:t>
            </a:r>
          </a:p>
          <a:p>
            <a:r>
              <a:rPr lang="en-US" dirty="0" smtClean="0"/>
              <a:t>Then the path on map will appear.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2178" y="1833276"/>
            <a:ext cx="3064934" cy="5024724"/>
          </a:xfrm>
          <a:prstGeom prst="rect">
            <a:avLst/>
          </a:prstGeom>
        </p:spPr>
      </p:pic>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8969023" y="1828456"/>
            <a:ext cx="3064933" cy="5029544"/>
          </a:xfrm>
          <a:prstGeom prst="rect">
            <a:avLst/>
          </a:prstGeom>
        </p:spPr>
      </p:pic>
    </p:spTree>
    <p:extLst>
      <p:ext uri="{BB962C8B-B14F-4D97-AF65-F5344CB8AC3E}">
        <p14:creationId xmlns:p14="http://schemas.microsoft.com/office/powerpoint/2010/main" val="1672089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289933" y="2100337"/>
            <a:ext cx="6423101" cy="3416320"/>
          </a:xfrm>
          <a:prstGeom prst="rect">
            <a:avLst/>
          </a:prstGeom>
          <a:noFill/>
        </p:spPr>
        <p:txBody>
          <a:bodyPr wrap="square" rtlCol="0">
            <a:spAutoFit/>
          </a:bodyPr>
          <a:lstStyle/>
          <a:p>
            <a:pPr marL="285750" indent="-285750">
              <a:buFont typeface="Wingdings" panose="05000000000000000000" pitchFamily="2" charset="2"/>
              <a:buChar char="Ø"/>
            </a:pPr>
            <a:endParaRPr lang="en-SG" dirty="0" smtClean="0"/>
          </a:p>
          <a:p>
            <a:pPr marL="285750" indent="-285750">
              <a:buFont typeface="Wingdings" panose="05000000000000000000" pitchFamily="2" charset="2"/>
              <a:buChar char="Ø"/>
            </a:pPr>
            <a:endParaRPr lang="en-SG" dirty="0"/>
          </a:p>
          <a:p>
            <a:pPr marL="285750" indent="-285750">
              <a:buFont typeface="Wingdings" panose="05000000000000000000" pitchFamily="2" charset="2"/>
              <a:buChar char="Ø"/>
            </a:pPr>
            <a:endParaRPr lang="en-SG" dirty="0" smtClean="0"/>
          </a:p>
          <a:p>
            <a:pPr marL="285750" indent="-285750">
              <a:buFont typeface="Wingdings" panose="05000000000000000000" pitchFamily="2" charset="2"/>
              <a:buChar char="Ø"/>
            </a:pPr>
            <a:endParaRPr lang="en-SG" dirty="0"/>
          </a:p>
          <a:p>
            <a:endParaRPr lang="en-SG" dirty="0"/>
          </a:p>
          <a:p>
            <a:r>
              <a:rPr lang="en-SG" dirty="0" smtClean="0"/>
              <a:t>    </a:t>
            </a:r>
            <a:endParaRPr lang="en-SG" dirty="0"/>
          </a:p>
          <a:p>
            <a:pPr marL="285750" indent="-285750">
              <a:buFont typeface="Wingdings" panose="05000000000000000000" pitchFamily="2" charset="2"/>
              <a:buChar char="Ø"/>
            </a:pPr>
            <a:endParaRPr lang="en-SG" dirty="0" smtClean="0"/>
          </a:p>
          <a:p>
            <a:endParaRPr lang="en-SG" dirty="0"/>
          </a:p>
          <a:p>
            <a:endParaRPr lang="en-SG" dirty="0"/>
          </a:p>
          <a:p>
            <a:pPr marL="285750" indent="-285750">
              <a:buFont typeface="Wingdings" panose="05000000000000000000" pitchFamily="2" charset="2"/>
              <a:buChar char="Ø"/>
            </a:pPr>
            <a:endParaRPr lang="en-SG" dirty="0" smtClean="0"/>
          </a:p>
          <a:p>
            <a:pPr marL="285750" indent="-285750">
              <a:buFont typeface="Wingdings" panose="05000000000000000000" pitchFamily="2" charset="2"/>
              <a:buChar char="Ø"/>
            </a:pPr>
            <a:endParaRPr lang="en-SG" dirty="0" smtClean="0"/>
          </a:p>
          <a:p>
            <a:endParaRPr lang="en-SG" dirty="0"/>
          </a:p>
        </p:txBody>
      </p:sp>
      <p:sp>
        <p:nvSpPr>
          <p:cNvPr id="4" name="Content Placeholder 3"/>
          <p:cNvSpPr>
            <a:spLocks noGrp="1"/>
          </p:cNvSpPr>
          <p:nvPr>
            <p:ph idx="1"/>
          </p:nvPr>
        </p:nvSpPr>
        <p:spPr>
          <a:xfrm>
            <a:off x="1280160" y="2190749"/>
            <a:ext cx="6294684" cy="3986213"/>
          </a:xfrm>
        </p:spPr>
        <p:txBody>
          <a:bodyPr/>
          <a:lstStyle/>
          <a:p>
            <a:r>
              <a:rPr lang="en-US" dirty="0" smtClean="0"/>
              <a:t>Student current location is pushing concurrently by getting the latitude and longitude values from GPS.</a:t>
            </a:r>
          </a:p>
          <a:p>
            <a:r>
              <a:rPr lang="en-US" dirty="0" smtClean="0"/>
              <a:t>When authorizer search for one’s roll then latitude and longitude value takes from firebase and show the path</a:t>
            </a:r>
            <a:endParaRPr lang="en-US" dirty="0"/>
          </a:p>
        </p:txBody>
      </p:sp>
      <p:sp>
        <p:nvSpPr>
          <p:cNvPr id="6" name="Title 5"/>
          <p:cNvSpPr>
            <a:spLocks noGrp="1"/>
          </p:cNvSpPr>
          <p:nvPr>
            <p:ph type="title"/>
          </p:nvPr>
        </p:nvSpPr>
        <p:spPr/>
        <p:txBody>
          <a:bodyPr/>
          <a:lstStyle/>
          <a:p>
            <a:r>
              <a:rPr lang="en-US" dirty="0" smtClean="0"/>
              <a:t>How current location is pushing as background service and getting values.</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3260" y="1828456"/>
            <a:ext cx="4021661" cy="5029544"/>
          </a:xfrm>
          <a:prstGeom prst="rect">
            <a:avLst/>
          </a:prstGeom>
        </p:spPr>
      </p:pic>
    </p:spTree>
    <p:extLst>
      <p:ext uri="{BB962C8B-B14F-4D97-AF65-F5344CB8AC3E}">
        <p14:creationId xmlns:p14="http://schemas.microsoft.com/office/powerpoint/2010/main" val="494116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Limitations</a:t>
            </a:r>
            <a:endParaRPr lang="en-SG" dirty="0"/>
          </a:p>
        </p:txBody>
      </p:sp>
      <p:sp>
        <p:nvSpPr>
          <p:cNvPr id="3" name="Content Placeholder 2"/>
          <p:cNvSpPr>
            <a:spLocks noGrp="1"/>
          </p:cNvSpPr>
          <p:nvPr>
            <p:ph idx="1"/>
          </p:nvPr>
        </p:nvSpPr>
        <p:spPr/>
        <p:txBody>
          <a:bodyPr/>
          <a:lstStyle/>
          <a:p>
            <a:pPr marL="0" indent="0">
              <a:buNone/>
            </a:pPr>
            <a:r>
              <a:rPr lang="en-SG" dirty="0" smtClean="0"/>
              <a:t>As far as monitoring and supervision app implemented in a very short time, There is limitation.</a:t>
            </a:r>
          </a:p>
          <a:p>
            <a:r>
              <a:rPr lang="en-SG" dirty="0" smtClean="0"/>
              <a:t>Database design for </a:t>
            </a:r>
            <a:r>
              <a:rPr lang="en-SG" dirty="0"/>
              <a:t>huge </a:t>
            </a:r>
            <a:r>
              <a:rPr lang="en-SG" dirty="0" smtClean="0"/>
              <a:t>data.</a:t>
            </a:r>
          </a:p>
          <a:p>
            <a:r>
              <a:rPr lang="en-SG" dirty="0" smtClean="0"/>
              <a:t>Unwanted exception may occur.</a:t>
            </a:r>
          </a:p>
          <a:p>
            <a:r>
              <a:rPr lang="en-SG" dirty="0"/>
              <a:t>Location GPS is required for a </a:t>
            </a:r>
            <a:r>
              <a:rPr lang="en-SG" dirty="0" smtClean="0"/>
              <a:t>device.</a:t>
            </a:r>
          </a:p>
          <a:p>
            <a:pPr lvl="0"/>
            <a:r>
              <a:rPr lang="en-SG" dirty="0"/>
              <a:t>student need to input an unique roll to sign in otherwise there may override information</a:t>
            </a:r>
            <a:r>
              <a:rPr lang="en-SG" dirty="0" smtClean="0"/>
              <a:t>.</a:t>
            </a:r>
            <a:endParaRPr lang="en-US" dirty="0"/>
          </a:p>
        </p:txBody>
      </p:sp>
    </p:spTree>
    <p:extLst>
      <p:ext uri="{BB962C8B-B14F-4D97-AF65-F5344CB8AC3E}">
        <p14:creationId xmlns:p14="http://schemas.microsoft.com/office/powerpoint/2010/main" val="2360509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planning and improvement</a:t>
            </a:r>
            <a:endParaRPr lang="en-US" dirty="0"/>
          </a:p>
        </p:txBody>
      </p:sp>
      <p:sp>
        <p:nvSpPr>
          <p:cNvPr id="3" name="Content Placeholder 2"/>
          <p:cNvSpPr>
            <a:spLocks noGrp="1"/>
          </p:cNvSpPr>
          <p:nvPr>
            <p:ph idx="1"/>
          </p:nvPr>
        </p:nvSpPr>
        <p:spPr/>
        <p:txBody>
          <a:bodyPr/>
          <a:lstStyle/>
          <a:p>
            <a:r>
              <a:rPr lang="en-SG" dirty="0" smtClean="0"/>
              <a:t>Developed </a:t>
            </a:r>
            <a:r>
              <a:rPr lang="en-SG" dirty="0"/>
              <a:t>through a good database design</a:t>
            </a:r>
            <a:r>
              <a:rPr lang="en-SG" dirty="0" smtClean="0"/>
              <a:t>.</a:t>
            </a:r>
          </a:p>
          <a:p>
            <a:r>
              <a:rPr lang="en-SG" dirty="0" smtClean="0"/>
              <a:t>Enhancement for more user.</a:t>
            </a:r>
          </a:p>
          <a:p>
            <a:r>
              <a:rPr lang="en-US" dirty="0" smtClean="0"/>
              <a:t>Enhancement </a:t>
            </a:r>
            <a:r>
              <a:rPr lang="en-US" dirty="0"/>
              <a:t>for </a:t>
            </a:r>
            <a:r>
              <a:rPr lang="en-US" dirty="0" smtClean="0"/>
              <a:t>globally useable.</a:t>
            </a:r>
          </a:p>
          <a:p>
            <a:pPr lvl="0"/>
            <a:r>
              <a:rPr lang="en-SG" dirty="0"/>
              <a:t>Project construction </a:t>
            </a:r>
            <a:r>
              <a:rPr lang="en-SG" dirty="0" smtClean="0"/>
              <a:t>pattern.</a:t>
            </a:r>
            <a:endParaRPr lang="en-US" dirty="0"/>
          </a:p>
        </p:txBody>
      </p:sp>
    </p:spTree>
    <p:extLst>
      <p:ext uri="{BB962C8B-B14F-4D97-AF65-F5344CB8AC3E}">
        <p14:creationId xmlns:p14="http://schemas.microsoft.com/office/powerpoint/2010/main" val="184825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SG" dirty="0"/>
              <a:t>It may be use as a community application between student and teacher. Here student can easily get assignment and teacher can send assignment at any time. So this could be an efficient application to monitor and supervise students.</a:t>
            </a:r>
            <a:endParaRPr lang="en-US" dirty="0"/>
          </a:p>
        </p:txBody>
      </p:sp>
    </p:spTree>
    <p:extLst>
      <p:ext uri="{BB962C8B-B14F-4D97-AF65-F5344CB8AC3E}">
        <p14:creationId xmlns:p14="http://schemas.microsoft.com/office/powerpoint/2010/main" val="1800401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smtClean="0"/>
              <a:t>Project Supervisor:</a:t>
            </a:r>
            <a:br>
              <a:rPr lang="en-US" dirty="0" smtClean="0"/>
            </a:br>
            <a:r>
              <a:rPr lang="en-US" dirty="0" smtClean="0"/>
              <a:t>Dr. M. M. A. Hashem</a:t>
            </a:r>
            <a:endParaRPr lang="en-US" dirty="0"/>
          </a:p>
        </p:txBody>
      </p:sp>
      <p:sp>
        <p:nvSpPr>
          <p:cNvPr id="14" name="Content Placeholder 2"/>
          <p:cNvSpPr>
            <a:spLocks noGrp="1"/>
          </p:cNvSpPr>
          <p:nvPr>
            <p:ph type="body" idx="1"/>
          </p:nvPr>
        </p:nvSpPr>
        <p:spPr/>
        <p:txBody>
          <a:bodyPr/>
          <a:lstStyle/>
          <a:p>
            <a:r>
              <a:rPr lang="en-US" dirty="0" smtClean="0"/>
              <a:t>Developed By</a:t>
            </a:r>
          </a:p>
          <a:p>
            <a:r>
              <a:rPr lang="en-US" dirty="0" smtClean="0"/>
              <a:t>Md. </a:t>
            </a:r>
            <a:r>
              <a:rPr lang="en-US" dirty="0" err="1" smtClean="0"/>
              <a:t>Ahsanul</a:t>
            </a:r>
            <a:r>
              <a:rPr lang="en-US" dirty="0" smtClean="0"/>
              <a:t> </a:t>
            </a:r>
            <a:r>
              <a:rPr lang="en-US" dirty="0" err="1" smtClean="0"/>
              <a:t>Haque</a:t>
            </a:r>
            <a:r>
              <a:rPr lang="en-US" dirty="0" smtClean="0"/>
              <a:t>    [1307027]</a:t>
            </a:r>
          </a:p>
          <a:p>
            <a:r>
              <a:rPr lang="en-US" dirty="0" smtClean="0"/>
              <a:t>Sunanda Das                [1207026]</a:t>
            </a:r>
          </a:p>
          <a:p>
            <a:endParaRPr lang="en-US" dirty="0" smtClean="0"/>
          </a:p>
          <a:p>
            <a:endParaRPr lang="en-US" dirty="0"/>
          </a:p>
          <a:p>
            <a:endParaRPr lang="en-US"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SG" sz="4800" b="1" dirty="0" smtClean="0"/>
              <a:t>Layout</a:t>
            </a:r>
            <a:endParaRPr lang="en-SG" sz="4800" b="1" dirty="0"/>
          </a:p>
        </p:txBody>
      </p:sp>
      <p:sp>
        <p:nvSpPr>
          <p:cNvPr id="7" name="Content Placeholder 6"/>
          <p:cNvSpPr>
            <a:spLocks noGrp="1"/>
          </p:cNvSpPr>
          <p:nvPr>
            <p:ph idx="1"/>
          </p:nvPr>
        </p:nvSpPr>
        <p:spPr/>
        <p:txBody>
          <a:bodyPr/>
          <a:lstStyle/>
          <a:p>
            <a:r>
              <a:rPr lang="en-SG" dirty="0" smtClean="0"/>
              <a:t>Introduction</a:t>
            </a:r>
          </a:p>
          <a:p>
            <a:r>
              <a:rPr lang="en-SG" dirty="0" smtClean="0"/>
              <a:t>Project Structure</a:t>
            </a:r>
          </a:p>
          <a:p>
            <a:r>
              <a:rPr lang="en-SG" dirty="0" smtClean="0"/>
              <a:t>Feature &amp; usefulness</a:t>
            </a:r>
          </a:p>
          <a:p>
            <a:r>
              <a:rPr lang="en-SG" dirty="0" smtClean="0"/>
              <a:t>limitation</a:t>
            </a:r>
          </a:p>
          <a:p>
            <a:r>
              <a:rPr lang="en-SG" dirty="0" smtClean="0"/>
              <a:t>Future Plan and Improvement</a:t>
            </a:r>
          </a:p>
          <a:p>
            <a:r>
              <a:rPr lang="en-SG" dirty="0" smtClean="0"/>
              <a:t>Conclusion</a:t>
            </a:r>
          </a:p>
          <a:p>
            <a:endParaRPr lang="en-SG" dirty="0"/>
          </a:p>
        </p:txBody>
      </p:sp>
    </p:spTree>
    <p:extLst>
      <p:ext uri="{BB962C8B-B14F-4D97-AF65-F5344CB8AC3E}">
        <p14:creationId xmlns:p14="http://schemas.microsoft.com/office/powerpoint/2010/main" val="2844082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Introduction</a:t>
            </a:r>
            <a:endParaRPr lang="en-SG" dirty="0"/>
          </a:p>
        </p:txBody>
      </p:sp>
      <p:sp>
        <p:nvSpPr>
          <p:cNvPr id="3" name="Content Placeholder 2"/>
          <p:cNvSpPr>
            <a:spLocks noGrp="1"/>
          </p:cNvSpPr>
          <p:nvPr>
            <p:ph idx="1"/>
          </p:nvPr>
        </p:nvSpPr>
        <p:spPr/>
        <p:txBody>
          <a:bodyPr/>
          <a:lstStyle/>
          <a:p>
            <a:r>
              <a:rPr lang="en-SG" sz="2400" dirty="0" smtClean="0"/>
              <a:t>This project is developed using                                        Platform. This is one of the  most used platform for mobile application now-a-days.</a:t>
            </a:r>
          </a:p>
          <a:p>
            <a:endParaRPr lang="en-SG" sz="2400" dirty="0" smtClean="0"/>
          </a:p>
          <a:p>
            <a:r>
              <a:rPr lang="en-SG" sz="2400" dirty="0" smtClean="0"/>
              <a:t>For Database                                            is Used.</a:t>
            </a:r>
            <a:r>
              <a:rPr lang="en-SG" sz="2400" dirty="0"/>
              <a:t> Firebase is a mobile and web application </a:t>
            </a:r>
            <a:r>
              <a:rPr lang="en-SG" sz="2400" dirty="0" smtClean="0"/>
              <a:t>database </a:t>
            </a:r>
            <a:r>
              <a:rPr lang="en-SG" sz="2400" dirty="0"/>
              <a:t>tools </a:t>
            </a:r>
            <a:r>
              <a:rPr lang="en-SG" sz="2400" dirty="0" smtClean="0"/>
              <a:t>that is designed </a:t>
            </a:r>
            <a:r>
              <a:rPr lang="en-SG" sz="2400" dirty="0"/>
              <a:t>to help developers build high-quality apps</a:t>
            </a:r>
            <a:r>
              <a:rPr lang="en-SG" sz="2400" dirty="0" smtClean="0"/>
              <a:t>.</a:t>
            </a:r>
          </a:p>
          <a:p>
            <a:endParaRPr lang="en-SG" sz="2400" dirty="0" smtClean="0"/>
          </a:p>
          <a:p>
            <a:r>
              <a:rPr lang="en-SG" sz="2400" dirty="0" smtClean="0"/>
              <a:t>This app is also developed using Singleton and Observer Design Pattern</a:t>
            </a:r>
          </a:p>
          <a:p>
            <a:endParaRPr lang="en-SG" dirty="0" smtClean="0"/>
          </a:p>
          <a:p>
            <a:endParaRPr lang="en-SG" dirty="0"/>
          </a:p>
          <a:p>
            <a:endParaRPr lang="en-SG"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3744" y="3574255"/>
            <a:ext cx="2209800" cy="60960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0048" y="1614635"/>
            <a:ext cx="2507606" cy="1383506"/>
          </a:xfrm>
          <a:prstGeom prst="rect">
            <a:avLst/>
          </a:prstGeom>
        </p:spPr>
      </p:pic>
    </p:spTree>
    <p:extLst>
      <p:ext uri="{BB962C8B-B14F-4D97-AF65-F5344CB8AC3E}">
        <p14:creationId xmlns:p14="http://schemas.microsoft.com/office/powerpoint/2010/main" val="2315983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SG" sz="3600" dirty="0" smtClean="0"/>
              <a:t>Project Structure</a:t>
            </a:r>
            <a:endParaRPr lang="en-SG" sz="3600" dirty="0"/>
          </a:p>
        </p:txBody>
      </p:sp>
      <p:pic>
        <p:nvPicPr>
          <p:cNvPr id="16" name="Picture 15"/>
          <p:cNvPicPr/>
          <p:nvPr/>
        </p:nvPicPr>
        <p:blipFill>
          <a:blip r:embed="rId2" cstate="print">
            <a:extLst>
              <a:ext uri="{28A0092B-C50C-407E-A947-70E740481C1C}">
                <a14:useLocalDpi xmlns:a14="http://schemas.microsoft.com/office/drawing/2010/main" val="0"/>
              </a:ext>
            </a:extLst>
          </a:blip>
          <a:stretch>
            <a:fillRect/>
          </a:stretch>
        </p:blipFill>
        <p:spPr>
          <a:xfrm>
            <a:off x="8511355" y="1965325"/>
            <a:ext cx="2990850" cy="4785995"/>
          </a:xfrm>
          <a:prstGeom prst="rect">
            <a:avLst/>
          </a:prstGeom>
        </p:spPr>
      </p:pic>
      <p:sp>
        <p:nvSpPr>
          <p:cNvPr id="17" name="Text Box 48"/>
          <p:cNvSpPr txBox="1"/>
          <p:nvPr/>
        </p:nvSpPr>
        <p:spPr>
          <a:xfrm>
            <a:off x="8452300" y="1911984"/>
            <a:ext cx="3108960" cy="4892675"/>
          </a:xfrm>
          <a:prstGeom prst="rect">
            <a:avLst/>
          </a:prstGeom>
          <a:noFill/>
          <a:ln w="6350">
            <a:solidFill>
              <a:schemeClr val="tx2"/>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endParaRPr lang="en-SG" sz="1100">
              <a:effectLst/>
              <a:ea typeface="Calibri" panose="020F0502020204030204" pitchFamily="34" charset="0"/>
              <a:cs typeface="Vrinda" panose="02000500000000020004" pitchFamily="2" charset="0"/>
            </a:endParaRPr>
          </a:p>
        </p:txBody>
      </p:sp>
      <p:sp>
        <p:nvSpPr>
          <p:cNvPr id="8" name="TextBox 7"/>
          <p:cNvSpPr txBox="1"/>
          <p:nvPr/>
        </p:nvSpPr>
        <p:spPr>
          <a:xfrm>
            <a:off x="390293" y="2141034"/>
            <a:ext cx="7872761" cy="3970318"/>
          </a:xfrm>
          <a:prstGeom prst="rect">
            <a:avLst/>
          </a:prstGeom>
          <a:noFill/>
        </p:spPr>
        <p:txBody>
          <a:bodyPr wrap="square" rtlCol="0">
            <a:spAutoFit/>
          </a:bodyPr>
          <a:lstStyle/>
          <a:p>
            <a:r>
              <a:rPr lang="en-SG" sz="2400" dirty="0" smtClean="0">
                <a:sym typeface="Wingdings" panose="05000000000000000000" pitchFamily="2" charset="2"/>
              </a:rPr>
              <a:t> </a:t>
            </a:r>
            <a:r>
              <a:rPr lang="en-SG" sz="2400" dirty="0" smtClean="0"/>
              <a:t>When we first open our app we have two buttons.</a:t>
            </a:r>
          </a:p>
          <a:p>
            <a:r>
              <a:rPr lang="en-SG" sz="2400" dirty="0" smtClean="0"/>
              <a:t>One  for Students and one for  Teacher</a:t>
            </a:r>
          </a:p>
          <a:p>
            <a:endParaRPr lang="en-SG" sz="2400" dirty="0" smtClean="0"/>
          </a:p>
          <a:p>
            <a:endParaRPr lang="en-SG" sz="2400" dirty="0" smtClean="0"/>
          </a:p>
          <a:p>
            <a:r>
              <a:rPr lang="en-SG" sz="2400" dirty="0">
                <a:sym typeface="Wingdings" panose="05000000000000000000" pitchFamily="2" charset="2"/>
              </a:rPr>
              <a:t> </a:t>
            </a:r>
            <a:r>
              <a:rPr lang="en-SG" sz="2400" dirty="0" smtClean="0"/>
              <a:t>After clicking button  as students or teacher we have the</a:t>
            </a:r>
          </a:p>
          <a:p>
            <a:r>
              <a:rPr lang="en-SG" sz="2400" dirty="0" smtClean="0"/>
              <a:t>The following layout </a:t>
            </a:r>
          </a:p>
          <a:p>
            <a:endParaRPr lang="en-SG" sz="2400" dirty="0" smtClean="0"/>
          </a:p>
          <a:p>
            <a:endParaRPr lang="en-SG" sz="2400" dirty="0" smtClean="0"/>
          </a:p>
          <a:p>
            <a:endParaRPr lang="en-SG" sz="2400" dirty="0" smtClean="0"/>
          </a:p>
          <a:p>
            <a:endParaRPr lang="en-SG" dirty="0" smtClean="0"/>
          </a:p>
          <a:p>
            <a:endParaRPr lang="en-SG" dirty="0"/>
          </a:p>
        </p:txBody>
      </p:sp>
    </p:spTree>
    <p:extLst>
      <p:ext uri="{BB962C8B-B14F-4D97-AF65-F5344CB8AC3E}">
        <p14:creationId xmlns:p14="http://schemas.microsoft.com/office/powerpoint/2010/main" val="3076071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sz="3200" dirty="0"/>
              <a:t>Project Structure</a:t>
            </a:r>
            <a:endParaRPr lang="en-SG" dirty="0"/>
          </a:p>
        </p:txBody>
      </p:sp>
      <p:sp>
        <p:nvSpPr>
          <p:cNvPr id="4" name="Text Box 48"/>
          <p:cNvSpPr txBox="1"/>
          <p:nvPr/>
        </p:nvSpPr>
        <p:spPr>
          <a:xfrm>
            <a:off x="8723226" y="1872447"/>
            <a:ext cx="3108960" cy="4892675"/>
          </a:xfrm>
          <a:prstGeom prst="rect">
            <a:avLst/>
          </a:prstGeom>
          <a:solidFill>
            <a:schemeClr val="lt1"/>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endParaRPr lang="en-SG" sz="1100">
              <a:effectLst/>
              <a:ea typeface="Calibri" panose="020F0502020204030204" pitchFamily="34" charset="0"/>
              <a:cs typeface="Vrinda" panose="02000500000000020004" pitchFamily="2" charset="0"/>
            </a:endParaRPr>
          </a:p>
        </p:txBody>
      </p:sp>
      <p:pic>
        <p:nvPicPr>
          <p:cNvPr id="7" name="Picture 6"/>
          <p:cNvPicPr/>
          <p:nvPr/>
        </p:nvPicPr>
        <p:blipFill>
          <a:blip r:embed="rId2" cstate="print">
            <a:extLst>
              <a:ext uri="{28A0092B-C50C-407E-A947-70E740481C1C}">
                <a14:useLocalDpi xmlns:a14="http://schemas.microsoft.com/office/drawing/2010/main" val="0"/>
              </a:ext>
            </a:extLst>
          </a:blip>
          <a:stretch>
            <a:fillRect/>
          </a:stretch>
        </p:blipFill>
        <p:spPr>
          <a:xfrm>
            <a:off x="8775613" y="1915309"/>
            <a:ext cx="3004185" cy="4806950"/>
          </a:xfrm>
          <a:prstGeom prst="rect">
            <a:avLst/>
          </a:prstGeom>
        </p:spPr>
      </p:pic>
      <p:sp>
        <p:nvSpPr>
          <p:cNvPr id="8" name="Text Box 48"/>
          <p:cNvSpPr txBox="1"/>
          <p:nvPr/>
        </p:nvSpPr>
        <p:spPr>
          <a:xfrm>
            <a:off x="5561879" y="1880888"/>
            <a:ext cx="3108960" cy="4884234"/>
          </a:xfrm>
          <a:prstGeom prst="rect">
            <a:avLst/>
          </a:prstGeom>
          <a:no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endParaRPr lang="en-SG" sz="1100">
              <a:effectLst/>
              <a:ea typeface="Calibri" panose="020F0502020204030204" pitchFamily="34" charset="0"/>
              <a:cs typeface="Vrinda" panose="02000500000000020004" pitchFamily="2" charset="0"/>
            </a:endParaRPr>
          </a:p>
        </p:txBody>
      </p:sp>
      <p:pic>
        <p:nvPicPr>
          <p:cNvPr id="9" name="Picture 8"/>
          <p:cNvPicPr/>
          <p:nvPr/>
        </p:nvPicPr>
        <p:blipFill>
          <a:blip r:embed="rId3" cstate="print">
            <a:extLst>
              <a:ext uri="{28A0092B-C50C-407E-A947-70E740481C1C}">
                <a14:useLocalDpi xmlns:a14="http://schemas.microsoft.com/office/drawing/2010/main" val="0"/>
              </a:ext>
            </a:extLst>
          </a:blip>
          <a:stretch>
            <a:fillRect/>
          </a:stretch>
        </p:blipFill>
        <p:spPr>
          <a:xfrm>
            <a:off x="5561879" y="1965324"/>
            <a:ext cx="3108960" cy="4706920"/>
          </a:xfrm>
          <a:prstGeom prst="rect">
            <a:avLst/>
          </a:prstGeom>
        </p:spPr>
      </p:pic>
      <p:sp>
        <p:nvSpPr>
          <p:cNvPr id="10" name="TextBox 9"/>
          <p:cNvSpPr txBox="1"/>
          <p:nvPr/>
        </p:nvSpPr>
        <p:spPr>
          <a:xfrm>
            <a:off x="159485" y="2058202"/>
            <a:ext cx="5293461" cy="2339102"/>
          </a:xfrm>
          <a:prstGeom prst="rect">
            <a:avLst/>
          </a:prstGeom>
          <a:noFill/>
        </p:spPr>
        <p:txBody>
          <a:bodyPr wrap="square" rtlCol="0">
            <a:spAutoFit/>
          </a:bodyPr>
          <a:lstStyle/>
          <a:p>
            <a:r>
              <a:rPr lang="en-SG" dirty="0">
                <a:sym typeface="Wingdings" panose="05000000000000000000" pitchFamily="2" charset="2"/>
              </a:rPr>
              <a:t> </a:t>
            </a:r>
            <a:r>
              <a:rPr lang="en-SG" b="1" dirty="0" smtClean="0"/>
              <a:t>We have two different layout for student and teacher.</a:t>
            </a:r>
          </a:p>
          <a:p>
            <a:endParaRPr lang="en-SG" b="1" dirty="0" smtClean="0"/>
          </a:p>
          <a:p>
            <a:r>
              <a:rPr lang="en-SG" dirty="0">
                <a:sym typeface="Wingdings" panose="05000000000000000000" pitchFamily="2" charset="2"/>
              </a:rPr>
              <a:t> </a:t>
            </a:r>
            <a:r>
              <a:rPr lang="en-SG" b="1" dirty="0" smtClean="0"/>
              <a:t>After register as student or teacher go navigation activity and  data will be pushed  in backend firebase</a:t>
            </a:r>
          </a:p>
          <a:p>
            <a:endParaRPr lang="en-SG" dirty="0"/>
          </a:p>
          <a:p>
            <a:endParaRPr lang="en-SG" dirty="0" smtClean="0"/>
          </a:p>
          <a:p>
            <a:endParaRPr lang="en-SG" dirty="0"/>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485" y="4398438"/>
            <a:ext cx="5191125" cy="1581150"/>
          </a:xfrm>
          <a:prstGeom prst="rect">
            <a:avLst/>
          </a:prstGeom>
        </p:spPr>
      </p:pic>
    </p:spTree>
    <p:extLst>
      <p:ext uri="{BB962C8B-B14F-4D97-AF65-F5344CB8AC3E}">
        <p14:creationId xmlns:p14="http://schemas.microsoft.com/office/powerpoint/2010/main" val="1660703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sz="2800" dirty="0"/>
              <a:t>Project Structure</a:t>
            </a:r>
            <a:endParaRPr lang="en-SG" dirty="0"/>
          </a:p>
        </p:txBody>
      </p:sp>
      <p:sp>
        <p:nvSpPr>
          <p:cNvPr id="4" name="Text Box 48"/>
          <p:cNvSpPr txBox="1"/>
          <p:nvPr/>
        </p:nvSpPr>
        <p:spPr>
          <a:xfrm>
            <a:off x="5740298" y="1880888"/>
            <a:ext cx="3108960" cy="4884234"/>
          </a:xfrm>
          <a:prstGeom prst="rect">
            <a:avLst/>
          </a:prstGeom>
          <a:no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endParaRPr lang="en-SG" sz="1100">
              <a:effectLst/>
              <a:ea typeface="Calibri" panose="020F0502020204030204" pitchFamily="34" charset="0"/>
              <a:cs typeface="Vrinda" panose="02000500000000020004" pitchFamily="2" charset="0"/>
            </a:endParaRPr>
          </a:p>
        </p:txBody>
      </p:sp>
      <p:sp>
        <p:nvSpPr>
          <p:cNvPr id="5" name="Text Box 48"/>
          <p:cNvSpPr txBox="1"/>
          <p:nvPr/>
        </p:nvSpPr>
        <p:spPr>
          <a:xfrm>
            <a:off x="8959284" y="1880888"/>
            <a:ext cx="3108960" cy="4884234"/>
          </a:xfrm>
          <a:prstGeom prst="rect">
            <a:avLst/>
          </a:prstGeom>
          <a:no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endParaRPr lang="en-SG" sz="1100">
              <a:effectLst/>
              <a:ea typeface="Calibri" panose="020F0502020204030204" pitchFamily="34" charset="0"/>
              <a:cs typeface="Vrinda" panose="02000500000000020004" pitchFamily="2" charset="0"/>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26555" y="1948817"/>
            <a:ext cx="2952090" cy="4723344"/>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29896" y="1948817"/>
            <a:ext cx="2967735" cy="4748376"/>
          </a:xfrm>
          <a:prstGeom prst="rect">
            <a:avLst/>
          </a:prstGeom>
        </p:spPr>
      </p:pic>
      <p:sp>
        <p:nvSpPr>
          <p:cNvPr id="8" name="TextBox 7"/>
          <p:cNvSpPr txBox="1"/>
          <p:nvPr/>
        </p:nvSpPr>
        <p:spPr>
          <a:xfrm>
            <a:off x="133814" y="2038026"/>
            <a:ext cx="5363737" cy="2554545"/>
          </a:xfrm>
          <a:prstGeom prst="rect">
            <a:avLst/>
          </a:prstGeom>
          <a:noFill/>
        </p:spPr>
        <p:txBody>
          <a:bodyPr wrap="square" rtlCol="0">
            <a:spAutoFit/>
          </a:bodyPr>
          <a:lstStyle/>
          <a:p>
            <a:pPr marL="342900" indent="-342900">
              <a:buFont typeface="Wingdings" panose="05000000000000000000" pitchFamily="2" charset="2"/>
              <a:buChar char="l"/>
            </a:pPr>
            <a:r>
              <a:rPr lang="en-SG" sz="2000" dirty="0" smtClean="0"/>
              <a:t>We have two different navigation activity one for student and one for teacher.</a:t>
            </a:r>
          </a:p>
          <a:p>
            <a:pPr marL="342900" indent="-342900">
              <a:buFont typeface="Wingdings" panose="05000000000000000000" pitchFamily="2" charset="2"/>
              <a:buChar char="l"/>
            </a:pPr>
            <a:endParaRPr lang="en-SG" sz="2000" dirty="0" smtClean="0"/>
          </a:p>
          <a:p>
            <a:pPr marL="342900" indent="-342900">
              <a:buFont typeface="Wingdings" panose="05000000000000000000" pitchFamily="2" charset="2"/>
              <a:buChar char="l"/>
            </a:pPr>
            <a:r>
              <a:rPr lang="en-SG" sz="2000" dirty="0" smtClean="0"/>
              <a:t> Navigation activity item has two section map section and communicate section</a:t>
            </a:r>
          </a:p>
          <a:p>
            <a:endParaRPr lang="en-SG" sz="2000" dirty="0"/>
          </a:p>
          <a:p>
            <a:r>
              <a:rPr lang="en-SG" sz="2000" dirty="0">
                <a:sym typeface="Wingdings" panose="05000000000000000000" pitchFamily="2" charset="2"/>
              </a:rPr>
              <a:t> </a:t>
            </a:r>
            <a:r>
              <a:rPr lang="en-SG" sz="2000" dirty="0" smtClean="0"/>
              <a:t>Communicate section has create group , join group, Send Assignment and find assignment</a:t>
            </a:r>
            <a:endParaRPr lang="en-SG" sz="2000" dirty="0"/>
          </a:p>
        </p:txBody>
      </p:sp>
    </p:spTree>
    <p:extLst>
      <p:ext uri="{BB962C8B-B14F-4D97-AF65-F5344CB8AC3E}">
        <p14:creationId xmlns:p14="http://schemas.microsoft.com/office/powerpoint/2010/main" val="3347552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sz="2800" dirty="0"/>
              <a:t>Project Structure</a:t>
            </a:r>
            <a:endParaRPr lang="en-SG" dirty="0"/>
          </a:p>
        </p:txBody>
      </p:sp>
      <p:sp>
        <p:nvSpPr>
          <p:cNvPr id="3" name="Text Box 48"/>
          <p:cNvSpPr txBox="1"/>
          <p:nvPr/>
        </p:nvSpPr>
        <p:spPr>
          <a:xfrm>
            <a:off x="5740298" y="1880888"/>
            <a:ext cx="3108960" cy="4884234"/>
          </a:xfrm>
          <a:prstGeom prst="rect">
            <a:avLst/>
          </a:prstGeom>
          <a:no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endParaRPr lang="en-SG" sz="1100">
              <a:effectLst/>
              <a:ea typeface="Calibri" panose="020F0502020204030204" pitchFamily="34" charset="0"/>
              <a:cs typeface="Vrinda" panose="02000500000000020004" pitchFamily="2" charset="0"/>
            </a:endParaRPr>
          </a:p>
        </p:txBody>
      </p:sp>
      <p:sp>
        <p:nvSpPr>
          <p:cNvPr id="4" name="Text Box 48"/>
          <p:cNvSpPr txBox="1"/>
          <p:nvPr/>
        </p:nvSpPr>
        <p:spPr>
          <a:xfrm>
            <a:off x="8936981" y="1880888"/>
            <a:ext cx="3108960" cy="4884234"/>
          </a:xfrm>
          <a:prstGeom prst="rect">
            <a:avLst/>
          </a:prstGeom>
          <a:no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endParaRPr lang="en-SG" sz="1100">
              <a:effectLst/>
              <a:ea typeface="Calibri" panose="020F0502020204030204" pitchFamily="34" charset="0"/>
              <a:cs typeface="Vrinda" panose="02000500000000020004" pitchFamily="2" charset="0"/>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95258" y="1923773"/>
            <a:ext cx="2999040" cy="4798464"/>
          </a:xfrm>
          <a:prstGeom prst="rect">
            <a:avLst/>
          </a:prstGeom>
        </p:spPr>
      </p:pic>
      <p:pic>
        <p:nvPicPr>
          <p:cNvPr id="6" name="Picture 5"/>
          <p:cNvPicPr/>
          <p:nvPr/>
        </p:nvPicPr>
        <p:blipFill>
          <a:blip r:embed="rId3" cstate="print">
            <a:extLst>
              <a:ext uri="{28A0092B-C50C-407E-A947-70E740481C1C}">
                <a14:useLocalDpi xmlns:a14="http://schemas.microsoft.com/office/drawing/2010/main" val="0"/>
              </a:ext>
            </a:extLst>
          </a:blip>
          <a:stretch>
            <a:fillRect/>
          </a:stretch>
        </p:blipFill>
        <p:spPr>
          <a:xfrm>
            <a:off x="9010776" y="1923773"/>
            <a:ext cx="2961370" cy="4753413"/>
          </a:xfrm>
          <a:prstGeom prst="rect">
            <a:avLst/>
          </a:prstGeom>
        </p:spPr>
      </p:pic>
      <p:sp>
        <p:nvSpPr>
          <p:cNvPr id="7" name="TextBox 6"/>
          <p:cNvSpPr txBox="1"/>
          <p:nvPr/>
        </p:nvSpPr>
        <p:spPr>
          <a:xfrm>
            <a:off x="200722" y="2040673"/>
            <a:ext cx="5319132" cy="2554545"/>
          </a:xfrm>
          <a:prstGeom prst="rect">
            <a:avLst/>
          </a:prstGeom>
          <a:noFill/>
        </p:spPr>
        <p:txBody>
          <a:bodyPr wrap="square" rtlCol="0">
            <a:spAutoFit/>
          </a:bodyPr>
          <a:lstStyle/>
          <a:p>
            <a:r>
              <a:rPr lang="en-SG" sz="2000" dirty="0" smtClean="0">
                <a:sym typeface="Wingdings" panose="05000000000000000000" pitchFamily="2" charset="2"/>
              </a:rPr>
              <a:t> </a:t>
            </a:r>
            <a:r>
              <a:rPr lang="en-SG" sz="2000" dirty="0" smtClean="0"/>
              <a:t>Teacher can create as many group as he wants.</a:t>
            </a:r>
          </a:p>
          <a:p>
            <a:endParaRPr lang="en-SG" sz="2000" dirty="0" smtClean="0"/>
          </a:p>
          <a:p>
            <a:r>
              <a:rPr lang="en-SG" sz="2000" dirty="0" smtClean="0">
                <a:sym typeface="Wingdings" panose="05000000000000000000" pitchFamily="2" charset="2"/>
              </a:rPr>
              <a:t> </a:t>
            </a:r>
            <a:r>
              <a:rPr lang="en-SG" sz="2000" dirty="0" smtClean="0"/>
              <a:t>After creating group he can send assignment and other resource to any Specific group . </a:t>
            </a:r>
          </a:p>
          <a:p>
            <a:endParaRPr lang="en-SG" sz="2000" dirty="0"/>
          </a:p>
          <a:p>
            <a:endParaRPr lang="en-SG" sz="2000" dirty="0" smtClean="0"/>
          </a:p>
          <a:p>
            <a:r>
              <a:rPr lang="en-SG" sz="2000" dirty="0" smtClean="0">
                <a:sym typeface="Wingdings" panose="05000000000000000000" pitchFamily="2" charset="2"/>
              </a:rPr>
              <a:t> </a:t>
            </a:r>
            <a:r>
              <a:rPr lang="en-SG" sz="2000" dirty="0" smtClean="0"/>
              <a:t>And the students connected to that group find the resource and can download it. </a:t>
            </a:r>
            <a:endParaRPr lang="en-SG" sz="2000" dirty="0"/>
          </a:p>
        </p:txBody>
      </p:sp>
    </p:spTree>
    <p:extLst>
      <p:ext uri="{BB962C8B-B14F-4D97-AF65-F5344CB8AC3E}">
        <p14:creationId xmlns:p14="http://schemas.microsoft.com/office/powerpoint/2010/main" val="1961842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sz="2800" dirty="0"/>
              <a:t>Project Structure</a:t>
            </a:r>
            <a:endParaRPr lang="en-SG" dirty="0"/>
          </a:p>
        </p:txBody>
      </p:sp>
      <p:sp>
        <p:nvSpPr>
          <p:cNvPr id="3" name="Text Box 48"/>
          <p:cNvSpPr txBox="1"/>
          <p:nvPr/>
        </p:nvSpPr>
        <p:spPr>
          <a:xfrm>
            <a:off x="5740298" y="1880888"/>
            <a:ext cx="3108960" cy="4884234"/>
          </a:xfrm>
          <a:prstGeom prst="rect">
            <a:avLst/>
          </a:prstGeom>
          <a:no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endParaRPr lang="en-SG" sz="1100">
              <a:effectLst/>
              <a:ea typeface="Calibri" panose="020F0502020204030204" pitchFamily="34" charset="0"/>
              <a:cs typeface="Vrinda" panose="02000500000000020004" pitchFamily="2" charset="0"/>
            </a:endParaRPr>
          </a:p>
        </p:txBody>
      </p:sp>
      <p:sp>
        <p:nvSpPr>
          <p:cNvPr id="4" name="Text Box 48"/>
          <p:cNvSpPr txBox="1"/>
          <p:nvPr/>
        </p:nvSpPr>
        <p:spPr>
          <a:xfrm>
            <a:off x="8970435" y="1880888"/>
            <a:ext cx="3017126" cy="4884234"/>
          </a:xfrm>
          <a:prstGeom prst="rect">
            <a:avLst/>
          </a:prstGeom>
          <a:no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endParaRPr lang="en-SG" sz="1100">
              <a:effectLst/>
              <a:ea typeface="Calibri" panose="020F0502020204030204" pitchFamily="34" charset="0"/>
              <a:cs typeface="Vrinda" panose="02000500000000020004" pitchFamily="2" charset="0"/>
            </a:endParaRPr>
          </a:p>
        </p:txBody>
      </p:sp>
      <p:pic>
        <p:nvPicPr>
          <p:cNvPr id="5" name="Picture 4"/>
          <p:cNvPicPr/>
          <p:nvPr/>
        </p:nvPicPr>
        <p:blipFill>
          <a:blip r:embed="rId2" cstate="print">
            <a:extLst>
              <a:ext uri="{28A0092B-C50C-407E-A947-70E740481C1C}">
                <a14:useLocalDpi xmlns:a14="http://schemas.microsoft.com/office/drawing/2010/main" val="0"/>
              </a:ext>
            </a:extLst>
          </a:blip>
          <a:stretch>
            <a:fillRect/>
          </a:stretch>
        </p:blipFill>
        <p:spPr>
          <a:xfrm>
            <a:off x="5845019" y="1961486"/>
            <a:ext cx="2933221" cy="4718094"/>
          </a:xfrm>
          <a:prstGeom prst="rect">
            <a:avLst/>
          </a:prstGeom>
        </p:spPr>
      </p:pic>
      <p:pic>
        <p:nvPicPr>
          <p:cNvPr id="6" name="Picture 5"/>
          <p:cNvPicPr/>
          <p:nvPr/>
        </p:nvPicPr>
        <p:blipFill>
          <a:blip r:embed="rId3" cstate="print">
            <a:extLst>
              <a:ext uri="{28A0092B-C50C-407E-A947-70E740481C1C}">
                <a14:useLocalDpi xmlns:a14="http://schemas.microsoft.com/office/drawing/2010/main" val="0"/>
              </a:ext>
            </a:extLst>
          </a:blip>
          <a:stretch>
            <a:fillRect/>
          </a:stretch>
        </p:blipFill>
        <p:spPr>
          <a:xfrm>
            <a:off x="8970435" y="1961486"/>
            <a:ext cx="2916765" cy="4718094"/>
          </a:xfrm>
          <a:prstGeom prst="rect">
            <a:avLst/>
          </a:prstGeom>
        </p:spPr>
      </p:pic>
      <p:sp>
        <p:nvSpPr>
          <p:cNvPr id="8" name="TextBox 7"/>
          <p:cNvSpPr txBox="1"/>
          <p:nvPr/>
        </p:nvSpPr>
        <p:spPr>
          <a:xfrm>
            <a:off x="144966" y="2040673"/>
            <a:ext cx="5595332" cy="2523768"/>
          </a:xfrm>
          <a:prstGeom prst="rect">
            <a:avLst/>
          </a:prstGeom>
          <a:noFill/>
        </p:spPr>
        <p:txBody>
          <a:bodyPr wrap="square" rtlCol="0">
            <a:spAutoFit/>
          </a:bodyPr>
          <a:lstStyle/>
          <a:p>
            <a:pPr marL="285750" indent="-285750">
              <a:buFont typeface="Wingdings" panose="05000000000000000000" pitchFamily="2" charset="2"/>
              <a:buChar char="l"/>
            </a:pPr>
            <a:r>
              <a:rPr lang="en-SG" sz="2000" dirty="0" smtClean="0"/>
              <a:t>So students can also join many groups .and the their project resource dynamically</a:t>
            </a:r>
          </a:p>
          <a:p>
            <a:pPr marL="285750" indent="-285750">
              <a:buFont typeface="Wingdings" panose="05000000000000000000" pitchFamily="2" charset="2"/>
              <a:buChar char="l"/>
            </a:pPr>
            <a:endParaRPr lang="en-SG" dirty="0"/>
          </a:p>
          <a:p>
            <a:pPr marL="285750" indent="-285750">
              <a:buFont typeface="Wingdings" panose="05000000000000000000" pitchFamily="2" charset="2"/>
              <a:buChar char="l"/>
            </a:pPr>
            <a:r>
              <a:rPr lang="en-SG" sz="2000" dirty="0" smtClean="0"/>
              <a:t>And if they want they can download the resource.</a:t>
            </a:r>
          </a:p>
          <a:p>
            <a:pPr marL="285750" indent="-285750">
              <a:buFont typeface="Wingdings" panose="05000000000000000000" pitchFamily="2" charset="2"/>
              <a:buChar char="l"/>
            </a:pPr>
            <a:endParaRPr lang="en-SG" sz="2000" dirty="0"/>
          </a:p>
          <a:p>
            <a:pPr marL="285750" indent="-285750">
              <a:buFont typeface="Wingdings" panose="05000000000000000000" pitchFamily="2" charset="2"/>
              <a:buChar char="l"/>
            </a:pPr>
            <a:r>
              <a:rPr lang="en-SG" sz="2000" dirty="0" smtClean="0"/>
              <a:t>So we can say there is no delay between sending the resource and </a:t>
            </a:r>
            <a:r>
              <a:rPr lang="en-SG" sz="2000" smtClean="0"/>
              <a:t>getting it.</a:t>
            </a:r>
            <a:endParaRPr lang="en-SG" sz="2000" dirty="0"/>
          </a:p>
        </p:txBody>
      </p:sp>
    </p:spTree>
    <p:extLst>
      <p:ext uri="{BB962C8B-B14F-4D97-AF65-F5344CB8AC3E}">
        <p14:creationId xmlns:p14="http://schemas.microsoft.com/office/powerpoint/2010/main" val="3515105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826</TotalTime>
  <Words>545</Words>
  <Application>Microsoft Office PowerPoint</Application>
  <PresentationFormat>Widescreen</PresentationFormat>
  <Paragraphs>90</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Calibri</vt:lpstr>
      <vt:lpstr>Vrinda</vt:lpstr>
      <vt:lpstr>Wingdings</vt:lpstr>
      <vt:lpstr>Educational subjects 16x9</vt:lpstr>
      <vt:lpstr>Students Monitoring &amp; Supervising Application</vt:lpstr>
      <vt:lpstr>Project Supervisor: Dr. M. M. A. Hashem</vt:lpstr>
      <vt:lpstr>Layout</vt:lpstr>
      <vt:lpstr>Introduction</vt:lpstr>
      <vt:lpstr>Project Structure</vt:lpstr>
      <vt:lpstr>Project Structure</vt:lpstr>
      <vt:lpstr>Project Structure</vt:lpstr>
      <vt:lpstr>Project Structure</vt:lpstr>
      <vt:lpstr>Project Structure</vt:lpstr>
      <vt:lpstr>Feature and usefulness</vt:lpstr>
      <vt:lpstr>Feature and usefulness</vt:lpstr>
      <vt:lpstr>How current location is pushing as background service and getting values.</vt:lpstr>
      <vt:lpstr>Limitations</vt:lpstr>
      <vt:lpstr>Future planning and improvement</vt:lpstr>
      <vt:lpstr>Conclusion</vt:lpstr>
    </vt:vector>
  </TitlesOfParts>
  <Company>Hewlett-Packard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Students Monitoring &amp; Supervising Application</dc:title>
  <dc:creator>Sunanda</dc:creator>
  <cp:lastModifiedBy>Ahsanul Haque</cp:lastModifiedBy>
  <cp:revision>24</cp:revision>
  <dcterms:created xsi:type="dcterms:W3CDTF">2017-01-12T19:07:40Z</dcterms:created>
  <dcterms:modified xsi:type="dcterms:W3CDTF">2017-01-16T03:30:57Z</dcterms:modified>
</cp:coreProperties>
</file>

<file path=docProps/thumbnail.jpeg>
</file>